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72" r:id="rId4"/>
    <p:sldId id="259" r:id="rId5"/>
    <p:sldId id="260" r:id="rId6"/>
    <p:sldId id="273" r:id="rId7"/>
    <p:sldId id="274" r:id="rId8"/>
    <p:sldId id="275" r:id="rId9"/>
    <p:sldId id="262" r:id="rId10"/>
    <p:sldId id="264" r:id="rId11"/>
    <p:sldId id="266" r:id="rId12"/>
    <p:sldId id="276" r:id="rId13"/>
    <p:sldId id="27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DE254-A59D-4517-9A12-E6149D3B5D4C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0FCF3-60C6-4A1B-918F-C0D44A0EC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7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0FCF3-60C6-4A1B-918F-C0D44A0EC0B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34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0FCF3-60C6-4A1B-918F-C0D44A0EC0B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05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0598D-3A64-471B-A2B9-0B04DE476293}" type="datetimeFigureOut">
              <a:rPr lang="ru-RU" smtClean="0"/>
              <a:pPr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24C9F-FE9E-4CDA-8C1D-33EB7A524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6" y="1467313"/>
            <a:ext cx="7937829" cy="3257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" y="116632"/>
            <a:ext cx="8998476" cy="877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89" y="5013176"/>
            <a:ext cx="2956816" cy="1615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DSC6566.JPG"/>
          <p:cNvPicPr>
            <a:picLocks noChangeAspect="1"/>
          </p:cNvPicPr>
          <p:nvPr/>
        </p:nvPicPr>
        <p:blipFill rotWithShape="1">
          <a:blip r:embed="rId2" cstate="print"/>
          <a:srcRect t="9505"/>
          <a:stretch/>
        </p:blipFill>
        <p:spPr>
          <a:xfrm rot="5400000">
            <a:off x="-1527114" y="1611482"/>
            <a:ext cx="6682720" cy="36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_DSC6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54893" y="3730112"/>
            <a:ext cx="3856946" cy="2217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_DSC6576.JPG"/>
          <p:cNvPicPr>
            <a:picLocks noChangeAspect="1"/>
          </p:cNvPicPr>
          <p:nvPr/>
        </p:nvPicPr>
        <p:blipFill rotWithShape="1">
          <a:blip r:embed="rId4" cstate="print"/>
          <a:srcRect l="33639" t="1309" r="17187" b="-82"/>
          <a:stretch/>
        </p:blipFill>
        <p:spPr>
          <a:xfrm>
            <a:off x="5724128" y="2899637"/>
            <a:ext cx="3419872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_DSC6575.JPG"/>
          <p:cNvPicPr>
            <a:picLocks noChangeAspect="1"/>
          </p:cNvPicPr>
          <p:nvPr/>
        </p:nvPicPr>
        <p:blipFill>
          <a:blip r:embed="rId5" cstate="print"/>
          <a:srcRect r="16842" b="1764"/>
          <a:stretch>
            <a:fillRect/>
          </a:stretch>
        </p:blipFill>
        <p:spPr>
          <a:xfrm>
            <a:off x="3707904" y="22454"/>
            <a:ext cx="5328592" cy="289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DSC65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87" y="27892"/>
            <a:ext cx="4406897" cy="330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_DSC6587.JPG"/>
          <p:cNvPicPr>
            <a:picLocks noChangeAspect="1"/>
          </p:cNvPicPr>
          <p:nvPr/>
        </p:nvPicPr>
        <p:blipFill rotWithShape="1">
          <a:blip r:embed="rId3" cstate="print"/>
          <a:srcRect r="3384"/>
          <a:stretch/>
        </p:blipFill>
        <p:spPr>
          <a:xfrm>
            <a:off x="1" y="3333064"/>
            <a:ext cx="4427984" cy="3437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_DSC65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409049" y="1218161"/>
            <a:ext cx="6715146" cy="438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/>
          <a:stretch/>
        </p:blipFill>
        <p:spPr bwMode="auto">
          <a:xfrm>
            <a:off x="4638217" y="3571465"/>
            <a:ext cx="4505783" cy="3240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"/>
          <a:stretch/>
        </p:blipFill>
        <p:spPr bwMode="auto">
          <a:xfrm>
            <a:off x="1" y="3600067"/>
            <a:ext cx="4638284" cy="3211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3" y="511763"/>
            <a:ext cx="4738589" cy="31590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/>
          <a:stretch/>
        </p:blipFill>
        <p:spPr>
          <a:xfrm>
            <a:off x="4715433" y="485964"/>
            <a:ext cx="4428567" cy="30852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-99392"/>
            <a:ext cx="8928993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Список использованной литературы.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Агафонов А.И. История донского края (XVI первая половина XIX в.). Исторические источники и их изучение. Ростов-н/Д., 2001. - 384 с.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Есаулов Г.В. Архитектурно-градостроительное наследие Юга России (Его формирование и культурный потенциал).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. д-ра архитектуры: 18.00.01 : Москва, 2004 482 с. РГБ ОД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Очерки традиционной культуры казачеств России. Т. l./Под ред.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Н.И.Бондаря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- М.; Краснодар, 2002. С. 420-451.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 http://www.liveinternet.ru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http://www.microarticles.ru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8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IMG3027.JPG"/>
          <p:cNvPicPr>
            <a:picLocks noChangeAspect="1"/>
          </p:cNvPicPr>
          <p:nvPr/>
        </p:nvPicPr>
        <p:blipFill>
          <a:blip r:embed="rId3" cstate="print"/>
          <a:srcRect r="4783" b="13043"/>
          <a:stretch>
            <a:fillRect/>
          </a:stretch>
        </p:blipFill>
        <p:spPr>
          <a:xfrm>
            <a:off x="25624" y="146012"/>
            <a:ext cx="4896544" cy="335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3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8" y="3499830"/>
            <a:ext cx="4429122" cy="3321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3" y="3429000"/>
            <a:ext cx="4669941" cy="1377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79" y="2276872"/>
            <a:ext cx="4115157" cy="1371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5" y="188640"/>
            <a:ext cx="9114310" cy="6090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хат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IMG3870.JPG"/>
          <p:cNvPicPr>
            <a:picLocks noChangeAspect="1"/>
          </p:cNvPicPr>
          <p:nvPr/>
        </p:nvPicPr>
        <p:blipFill>
          <a:blip r:embed="rId2" cstate="print"/>
          <a:srcRect r="7031" b="13541"/>
          <a:stretch>
            <a:fillRect/>
          </a:stretch>
        </p:blipFill>
        <p:spPr>
          <a:xfrm>
            <a:off x="149678" y="16023"/>
            <a:ext cx="8841922" cy="6096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8" y="5992293"/>
            <a:ext cx="8852159" cy="8657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" y="44624"/>
            <a:ext cx="9082171" cy="6813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35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8"/>
          <a:stretch/>
        </p:blipFill>
        <p:spPr bwMode="auto">
          <a:xfrm>
            <a:off x="182524" y="567844"/>
            <a:ext cx="8856984" cy="623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" y="44624"/>
            <a:ext cx="9041152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4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893496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4" y="192801"/>
            <a:ext cx="871803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92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3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09" y="27148"/>
            <a:ext cx="4211960" cy="330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SCN3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7191" y="16314"/>
            <a:ext cx="4769591" cy="323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3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3499" y="3212850"/>
            <a:ext cx="4860031" cy="3645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3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704" y="3252820"/>
            <a:ext cx="4306184" cy="3605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105</Words>
  <Application>Microsoft Office PowerPoint</Application>
  <PresentationFormat>Экран (4:3)</PresentationFormat>
  <Paragraphs>8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Аким</dc:creator>
  <cp:lastModifiedBy>Home</cp:lastModifiedBy>
  <cp:revision>38</cp:revision>
  <dcterms:created xsi:type="dcterms:W3CDTF">2017-02-05T17:20:47Z</dcterms:created>
  <dcterms:modified xsi:type="dcterms:W3CDTF">2021-01-09T20:00:22Z</dcterms:modified>
</cp:coreProperties>
</file>